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65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8ACA908-3C65-D9B2-816E-C1304C54D3CC}" name="Jemma Taylor" initials="JT" userId="S::jemma.taylor@gorillainsight.com::4d10a8a9-3d0b-4c28-88e1-6f144601d3c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234"/>
    <a:srgbClr val="24242A"/>
    <a:srgbClr val="3B3838"/>
    <a:srgbClr val="787878"/>
    <a:srgbClr val="F0F9FF"/>
    <a:srgbClr val="3BDFEC"/>
    <a:srgbClr val="00BEE0"/>
    <a:srgbClr val="62F5F5"/>
    <a:srgbClr val="0094C0"/>
    <a:srgbClr val="006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0B2706-7F05-46CC-A126-81881DEB3C99}" v="82" dt="2024-06-05T13:46:32.8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477" autoAdjust="0"/>
  </p:normalViewPr>
  <p:slideViewPr>
    <p:cSldViewPr snapToGrid="0">
      <p:cViewPr varScale="1">
        <p:scale>
          <a:sx n="90" d="100"/>
          <a:sy n="90" d="100"/>
        </p:scale>
        <p:origin x="1356" y="84"/>
      </p:cViewPr>
      <p:guideLst>
        <p:guide orient="horz" pos="2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mma Taylor" userId="HxYBIG/fhDYd/G0DrxYhmn0h07V7nR3+RYA61Ad9k74=" providerId="None" clId="Web-{E00B2706-7F05-46CC-A126-81881DEB3C99}"/>
    <pc:docChg chg="addSld delSld modSld delSection modSection">
      <pc:chgData name="Jemma Taylor" userId="HxYBIG/fhDYd/G0DrxYhmn0h07V7nR3+RYA61Ad9k74=" providerId="None" clId="Web-{E00B2706-7F05-46CC-A126-81881DEB3C99}" dt="2024-06-05T13:46:32.879" v="69" actId="20577"/>
      <pc:docMkLst>
        <pc:docMk/>
      </pc:docMkLst>
      <pc:sldChg chg="del">
        <pc:chgData name="Jemma Taylor" userId="HxYBIG/fhDYd/G0DrxYhmn0h07V7nR3+RYA61Ad9k74=" providerId="None" clId="Web-{E00B2706-7F05-46CC-A126-81881DEB3C99}" dt="2024-06-05T13:40:36.195" v="8"/>
        <pc:sldMkLst>
          <pc:docMk/>
          <pc:sldMk cId="1062667462" sldId="562"/>
        </pc:sldMkLst>
      </pc:sldChg>
      <pc:sldChg chg="del">
        <pc:chgData name="Jemma Taylor" userId="HxYBIG/fhDYd/G0DrxYhmn0h07V7nR3+RYA61Ad9k74=" providerId="None" clId="Web-{E00B2706-7F05-46CC-A126-81881DEB3C99}" dt="2024-06-05T13:40:31.819" v="2"/>
        <pc:sldMkLst>
          <pc:docMk/>
          <pc:sldMk cId="1555151129" sldId="625"/>
        </pc:sldMkLst>
      </pc:sldChg>
      <pc:sldChg chg="del">
        <pc:chgData name="Jemma Taylor" userId="HxYBIG/fhDYd/G0DrxYhmn0h07V7nR3+RYA61Ad9k74=" providerId="None" clId="Web-{E00B2706-7F05-46CC-A126-81881DEB3C99}" dt="2024-06-05T13:41:14.149" v="21"/>
        <pc:sldMkLst>
          <pc:docMk/>
          <pc:sldMk cId="4067221926" sldId="632"/>
        </pc:sldMkLst>
      </pc:sldChg>
      <pc:sldChg chg="del">
        <pc:chgData name="Jemma Taylor" userId="HxYBIG/fhDYd/G0DrxYhmn0h07V7nR3+RYA61Ad9k74=" providerId="None" clId="Web-{E00B2706-7F05-46CC-A126-81881DEB3C99}" dt="2024-06-05T13:40:31.288" v="1"/>
        <pc:sldMkLst>
          <pc:docMk/>
          <pc:sldMk cId="713116915" sldId="637"/>
        </pc:sldMkLst>
      </pc:sldChg>
      <pc:sldChg chg="del">
        <pc:chgData name="Jemma Taylor" userId="HxYBIG/fhDYd/G0DrxYhmn0h07V7nR3+RYA61Ad9k74=" providerId="None" clId="Web-{E00B2706-7F05-46CC-A126-81881DEB3C99}" dt="2024-06-05T13:40:35.101" v="6"/>
        <pc:sldMkLst>
          <pc:docMk/>
          <pc:sldMk cId="3794035051" sldId="641"/>
        </pc:sldMkLst>
      </pc:sldChg>
      <pc:sldChg chg="del">
        <pc:chgData name="Jemma Taylor" userId="HxYBIG/fhDYd/G0DrxYhmn0h07V7nR3+RYA61Ad9k74=" providerId="None" clId="Web-{E00B2706-7F05-46CC-A126-81881DEB3C99}" dt="2024-06-05T13:40:34.898" v="4"/>
        <pc:sldMkLst>
          <pc:docMk/>
          <pc:sldMk cId="882846889" sldId="646"/>
        </pc:sldMkLst>
      </pc:sldChg>
      <pc:sldChg chg="del">
        <pc:chgData name="Jemma Taylor" userId="HxYBIG/fhDYd/G0DrxYhmn0h07V7nR3+RYA61Ad9k74=" providerId="None" clId="Web-{E00B2706-7F05-46CC-A126-81881DEB3C99}" dt="2024-06-05T13:40:34.913" v="5"/>
        <pc:sldMkLst>
          <pc:docMk/>
          <pc:sldMk cId="3674239550" sldId="656"/>
        </pc:sldMkLst>
      </pc:sldChg>
      <pc:sldChg chg="del">
        <pc:chgData name="Jemma Taylor" userId="HxYBIG/fhDYd/G0DrxYhmn0h07V7nR3+RYA61Ad9k74=" providerId="None" clId="Web-{E00B2706-7F05-46CC-A126-81881DEB3C99}" dt="2024-06-05T13:40:36.695" v="9"/>
        <pc:sldMkLst>
          <pc:docMk/>
          <pc:sldMk cId="3105000233" sldId="659"/>
        </pc:sldMkLst>
      </pc:sldChg>
      <pc:sldChg chg="del">
        <pc:chgData name="Jemma Taylor" userId="HxYBIG/fhDYd/G0DrxYhmn0h07V7nR3+RYA61Ad9k74=" providerId="None" clId="Web-{E00B2706-7F05-46CC-A126-81881DEB3C99}" dt="2024-06-05T13:40:44.179" v="14"/>
        <pc:sldMkLst>
          <pc:docMk/>
          <pc:sldMk cId="2713548037" sldId="669"/>
        </pc:sldMkLst>
      </pc:sldChg>
      <pc:sldChg chg="del">
        <pc:chgData name="Jemma Taylor" userId="HxYBIG/fhDYd/G0DrxYhmn0h07V7nR3+RYA61Ad9k74=" providerId="None" clId="Web-{E00B2706-7F05-46CC-A126-81881DEB3C99}" dt="2024-06-05T13:40:44.179" v="15"/>
        <pc:sldMkLst>
          <pc:docMk/>
          <pc:sldMk cId="3462365453" sldId="672"/>
        </pc:sldMkLst>
      </pc:sldChg>
      <pc:sldChg chg="del">
        <pc:chgData name="Jemma Taylor" userId="HxYBIG/fhDYd/G0DrxYhmn0h07V7nR3+RYA61Ad9k74=" providerId="None" clId="Web-{E00B2706-7F05-46CC-A126-81881DEB3C99}" dt="2024-06-05T13:40:44.195" v="16"/>
        <pc:sldMkLst>
          <pc:docMk/>
          <pc:sldMk cId="678264548" sldId="699"/>
        </pc:sldMkLst>
      </pc:sldChg>
      <pc:sldChg chg="del">
        <pc:chgData name="Jemma Taylor" userId="HxYBIG/fhDYd/G0DrxYhmn0h07V7nR3+RYA61Ad9k74=" providerId="None" clId="Web-{E00B2706-7F05-46CC-A126-81881DEB3C99}" dt="2024-06-05T13:40:30.054" v="0"/>
        <pc:sldMkLst>
          <pc:docMk/>
          <pc:sldMk cId="2726106716" sldId="706"/>
        </pc:sldMkLst>
      </pc:sldChg>
      <pc:sldChg chg="del">
        <pc:chgData name="Jemma Taylor" userId="HxYBIG/fhDYd/G0DrxYhmn0h07V7nR3+RYA61Ad9k74=" providerId="None" clId="Web-{E00B2706-7F05-46CC-A126-81881DEB3C99}" dt="2024-06-05T13:40:33.070" v="3"/>
        <pc:sldMkLst>
          <pc:docMk/>
          <pc:sldMk cId="2826095604" sldId="722"/>
        </pc:sldMkLst>
      </pc:sldChg>
      <pc:sldChg chg="del">
        <pc:chgData name="Jemma Taylor" userId="HxYBIG/fhDYd/G0DrxYhmn0h07V7nR3+RYA61Ad9k74=" providerId="None" clId="Web-{E00B2706-7F05-46CC-A126-81881DEB3C99}" dt="2024-06-05T13:40:35.679" v="7"/>
        <pc:sldMkLst>
          <pc:docMk/>
          <pc:sldMk cId="3903420482" sldId="723"/>
        </pc:sldMkLst>
      </pc:sldChg>
      <pc:sldChg chg="del">
        <pc:chgData name="Jemma Taylor" userId="HxYBIG/fhDYd/G0DrxYhmn0h07V7nR3+RYA61Ad9k74=" providerId="None" clId="Web-{E00B2706-7F05-46CC-A126-81881DEB3C99}" dt="2024-06-05T13:40:40.914" v="13"/>
        <pc:sldMkLst>
          <pc:docMk/>
          <pc:sldMk cId="4090528347" sldId="725"/>
        </pc:sldMkLst>
      </pc:sldChg>
      <pc:sldChg chg="del">
        <pc:chgData name="Jemma Taylor" userId="HxYBIG/fhDYd/G0DrxYhmn0h07V7nR3+RYA61Ad9k74=" providerId="None" clId="Web-{E00B2706-7F05-46CC-A126-81881DEB3C99}" dt="2024-06-05T13:40:40.914" v="12"/>
        <pc:sldMkLst>
          <pc:docMk/>
          <pc:sldMk cId="1591729158" sldId="726"/>
        </pc:sldMkLst>
      </pc:sldChg>
      <pc:sldChg chg="del">
        <pc:chgData name="Jemma Taylor" userId="HxYBIG/fhDYd/G0DrxYhmn0h07V7nR3+RYA61Ad9k74=" providerId="None" clId="Web-{E00B2706-7F05-46CC-A126-81881DEB3C99}" dt="2024-06-05T13:40:40.914" v="11"/>
        <pc:sldMkLst>
          <pc:docMk/>
          <pc:sldMk cId="1776441452" sldId="727"/>
        </pc:sldMkLst>
      </pc:sldChg>
      <pc:sldChg chg="del">
        <pc:chgData name="Jemma Taylor" userId="HxYBIG/fhDYd/G0DrxYhmn0h07V7nR3+RYA61Ad9k74=" providerId="None" clId="Web-{E00B2706-7F05-46CC-A126-81881DEB3C99}" dt="2024-06-05T13:40:40.898" v="10"/>
        <pc:sldMkLst>
          <pc:docMk/>
          <pc:sldMk cId="2923639983" sldId="728"/>
        </pc:sldMkLst>
      </pc:sldChg>
      <pc:sldChg chg="addSp delSp modSp add replId delAnim">
        <pc:chgData name="Jemma Taylor" userId="HxYBIG/fhDYd/G0DrxYhmn0h07V7nR3+RYA61Ad9k74=" providerId="None" clId="Web-{E00B2706-7F05-46CC-A126-81881DEB3C99}" dt="2024-06-05T13:46:32.879" v="69" actId="20577"/>
        <pc:sldMkLst>
          <pc:docMk/>
          <pc:sldMk cId="1322521286" sldId="731"/>
        </pc:sldMkLst>
        <pc:spChg chg="del">
          <ac:chgData name="Jemma Taylor" userId="HxYBIG/fhDYd/G0DrxYhmn0h07V7nR3+RYA61Ad9k74=" providerId="None" clId="Web-{E00B2706-7F05-46CC-A126-81881DEB3C99}" dt="2024-06-05T13:42:21.448" v="35"/>
          <ac:spMkLst>
            <pc:docMk/>
            <pc:sldMk cId="1322521286" sldId="731"/>
            <ac:spMk id="4" creationId="{6DACA328-9B5C-172A-805A-D045E1B66A72}"/>
          </ac:spMkLst>
        </pc:spChg>
        <pc:spChg chg="del">
          <ac:chgData name="Jemma Taylor" userId="HxYBIG/fhDYd/G0DrxYhmn0h07V7nR3+RYA61Ad9k74=" providerId="None" clId="Web-{E00B2706-7F05-46CC-A126-81881DEB3C99}" dt="2024-06-05T13:42:21.448" v="34"/>
          <ac:spMkLst>
            <pc:docMk/>
            <pc:sldMk cId="1322521286" sldId="731"/>
            <ac:spMk id="6" creationId="{B8FFC198-33F0-20CC-CD40-B758117B9117}"/>
          </ac:spMkLst>
        </pc:spChg>
        <pc:spChg chg="add mod">
          <ac:chgData name="Jemma Taylor" userId="HxYBIG/fhDYd/G0DrxYhmn0h07V7nR3+RYA61Ad9k74=" providerId="None" clId="Web-{E00B2706-7F05-46CC-A126-81881DEB3C99}" dt="2024-06-05T13:45:27.205" v="55" actId="20577"/>
          <ac:spMkLst>
            <pc:docMk/>
            <pc:sldMk cId="1322521286" sldId="731"/>
            <ac:spMk id="8" creationId="{23A946D5-66F3-ECAF-B6FD-FCB09BA1988A}"/>
          </ac:spMkLst>
        </pc:spChg>
        <pc:spChg chg="del">
          <ac:chgData name="Jemma Taylor" userId="HxYBIG/fhDYd/G0DrxYhmn0h07V7nR3+RYA61Ad9k74=" providerId="None" clId="Web-{E00B2706-7F05-46CC-A126-81881DEB3C99}" dt="2024-06-05T13:42:21.448" v="27"/>
          <ac:spMkLst>
            <pc:docMk/>
            <pc:sldMk cId="1322521286" sldId="731"/>
            <ac:spMk id="10" creationId="{DE9E2AEE-0307-895D-4D8E-FA46A10B8C7D}"/>
          </ac:spMkLst>
        </pc:spChg>
        <pc:spChg chg="del">
          <ac:chgData name="Jemma Taylor" userId="HxYBIG/fhDYd/G0DrxYhmn0h07V7nR3+RYA61Ad9k74=" providerId="None" clId="Web-{E00B2706-7F05-46CC-A126-81881DEB3C99}" dt="2024-06-05T13:42:21.448" v="31"/>
          <ac:spMkLst>
            <pc:docMk/>
            <pc:sldMk cId="1322521286" sldId="731"/>
            <ac:spMk id="11" creationId="{D98FE9AE-4AFC-7962-ACF7-4E4C630783D5}"/>
          </ac:spMkLst>
        </pc:spChg>
        <pc:spChg chg="add mod">
          <ac:chgData name="Jemma Taylor" userId="HxYBIG/fhDYd/G0DrxYhmn0h07V7nR3+RYA61Ad9k74=" providerId="None" clId="Web-{E00B2706-7F05-46CC-A126-81881DEB3C99}" dt="2024-06-05T13:46:20.269" v="65" actId="1076"/>
          <ac:spMkLst>
            <pc:docMk/>
            <pc:sldMk cId="1322521286" sldId="731"/>
            <ac:spMk id="12" creationId="{E7557D4D-217C-9968-4918-8145455490E1}"/>
          </ac:spMkLst>
        </pc:spChg>
        <pc:spChg chg="add del">
          <ac:chgData name="Jemma Taylor" userId="HxYBIG/fhDYd/G0DrxYhmn0h07V7nR3+RYA61Ad9k74=" providerId="None" clId="Web-{E00B2706-7F05-46CC-A126-81881DEB3C99}" dt="2024-06-05T13:45:34.705" v="58"/>
          <ac:spMkLst>
            <pc:docMk/>
            <pc:sldMk cId="1322521286" sldId="731"/>
            <ac:spMk id="15" creationId="{2234E569-E673-F893-CB0F-87E8A8CFB69E}"/>
          </ac:spMkLst>
        </pc:spChg>
        <pc:spChg chg="del">
          <ac:chgData name="Jemma Taylor" userId="HxYBIG/fhDYd/G0DrxYhmn0h07V7nR3+RYA61Ad9k74=" providerId="None" clId="Web-{E00B2706-7F05-46CC-A126-81881DEB3C99}" dt="2024-06-05T13:42:21.448" v="26"/>
          <ac:spMkLst>
            <pc:docMk/>
            <pc:sldMk cId="1322521286" sldId="731"/>
            <ac:spMk id="16" creationId="{00ABC9B6-DCA0-D89A-61E8-8F433703CA7A}"/>
          </ac:spMkLst>
        </pc:spChg>
        <pc:spChg chg="del">
          <ac:chgData name="Jemma Taylor" userId="HxYBIG/fhDYd/G0DrxYhmn0h07V7nR3+RYA61Ad9k74=" providerId="None" clId="Web-{E00B2706-7F05-46CC-A126-81881DEB3C99}" dt="2024-06-05T13:42:21.448" v="37"/>
          <ac:spMkLst>
            <pc:docMk/>
            <pc:sldMk cId="1322521286" sldId="731"/>
            <ac:spMk id="17" creationId="{C3D1DDF6-6B5B-FF6C-3221-454F09B58B62}"/>
          </ac:spMkLst>
        </pc:spChg>
        <pc:spChg chg="del">
          <ac:chgData name="Jemma Taylor" userId="HxYBIG/fhDYd/G0DrxYhmn0h07V7nR3+RYA61Ad9k74=" providerId="None" clId="Web-{E00B2706-7F05-46CC-A126-81881DEB3C99}" dt="2024-06-05T13:42:21.448" v="30"/>
          <ac:spMkLst>
            <pc:docMk/>
            <pc:sldMk cId="1322521286" sldId="731"/>
            <ac:spMk id="18" creationId="{ADA77980-C1BE-4981-7208-F153A98B6E42}"/>
          </ac:spMkLst>
        </pc:spChg>
        <pc:spChg chg="del">
          <ac:chgData name="Jemma Taylor" userId="HxYBIG/fhDYd/G0DrxYhmn0h07V7nR3+RYA61Ad9k74=" providerId="None" clId="Web-{E00B2706-7F05-46CC-A126-81881DEB3C99}" dt="2024-06-05T13:42:21.448" v="29"/>
          <ac:spMkLst>
            <pc:docMk/>
            <pc:sldMk cId="1322521286" sldId="731"/>
            <ac:spMk id="19" creationId="{FEFBFC19-15A5-87D9-337F-47F8ACE87B13}"/>
          </ac:spMkLst>
        </pc:spChg>
        <pc:spChg chg="add mod">
          <ac:chgData name="Jemma Taylor" userId="HxYBIG/fhDYd/G0DrxYhmn0h07V7nR3+RYA61Ad9k74=" providerId="None" clId="Web-{E00B2706-7F05-46CC-A126-81881DEB3C99}" dt="2024-06-05T13:46:32.879" v="69" actId="20577"/>
          <ac:spMkLst>
            <pc:docMk/>
            <pc:sldMk cId="1322521286" sldId="731"/>
            <ac:spMk id="22" creationId="{B4AF7227-39B4-3095-1498-C3EE6D3B7B9F}"/>
          </ac:spMkLst>
        </pc:spChg>
        <pc:spChg chg="del">
          <ac:chgData name="Jemma Taylor" userId="HxYBIG/fhDYd/G0DrxYhmn0h07V7nR3+RYA61Ad9k74=" providerId="None" clId="Web-{E00B2706-7F05-46CC-A126-81881DEB3C99}" dt="2024-06-05T13:42:21.448" v="33"/>
          <ac:spMkLst>
            <pc:docMk/>
            <pc:sldMk cId="1322521286" sldId="731"/>
            <ac:spMk id="33" creationId="{0D50BC83-5C2B-3C06-B275-9EE5EB56CA4E}"/>
          </ac:spMkLst>
        </pc:spChg>
        <pc:spChg chg="del">
          <ac:chgData name="Jemma Taylor" userId="HxYBIG/fhDYd/G0DrxYhmn0h07V7nR3+RYA61Ad9k74=" providerId="None" clId="Web-{E00B2706-7F05-46CC-A126-81881DEB3C99}" dt="2024-06-05T13:42:21.448" v="32"/>
          <ac:spMkLst>
            <pc:docMk/>
            <pc:sldMk cId="1322521286" sldId="731"/>
            <ac:spMk id="34" creationId="{D1951BA0-EFC1-224B-482D-1B0D0DB4F021}"/>
          </ac:spMkLst>
        </pc:spChg>
        <pc:spChg chg="topLvl">
          <ac:chgData name="Jemma Taylor" userId="HxYBIG/fhDYd/G0DrxYhmn0h07V7nR3+RYA61Ad9k74=" providerId="None" clId="Web-{E00B2706-7F05-46CC-A126-81881DEB3C99}" dt="2024-06-05T13:42:30.667" v="38"/>
          <ac:spMkLst>
            <pc:docMk/>
            <pc:sldMk cId="1322521286" sldId="731"/>
            <ac:spMk id="45" creationId="{93DC31AF-B3E5-D80B-9598-D55D6332D2D5}"/>
          </ac:spMkLst>
        </pc:spChg>
        <pc:spChg chg="mod">
          <ac:chgData name="Jemma Taylor" userId="HxYBIG/fhDYd/G0DrxYhmn0h07V7nR3+RYA61Ad9k74=" providerId="None" clId="Web-{E00B2706-7F05-46CC-A126-81881DEB3C99}" dt="2024-06-05T13:42:44.527" v="40" actId="1076"/>
          <ac:spMkLst>
            <pc:docMk/>
            <pc:sldMk cId="1322521286" sldId="731"/>
            <ac:spMk id="46" creationId="{178AD5E1-D633-ACDE-72F3-9D5F3573A363}"/>
          </ac:spMkLst>
        </pc:spChg>
        <pc:grpChg chg="add del">
          <ac:chgData name="Jemma Taylor" userId="HxYBIG/fhDYd/G0DrxYhmn0h07V7nR3+RYA61Ad9k74=" providerId="None" clId="Web-{E00B2706-7F05-46CC-A126-81881DEB3C99}" dt="2024-06-05T13:42:30.667" v="38"/>
          <ac:grpSpMkLst>
            <pc:docMk/>
            <pc:sldMk cId="1322521286" sldId="731"/>
            <ac:grpSpMk id="7" creationId="{3BFCC6B6-D26B-54AE-0C70-7C8525B4E76A}"/>
          </ac:grpSpMkLst>
        </pc:grpChg>
        <pc:picChg chg="del">
          <ac:chgData name="Jemma Taylor" userId="HxYBIG/fhDYd/G0DrxYhmn0h07V7nR3+RYA61Ad9k74=" providerId="None" clId="Web-{E00B2706-7F05-46CC-A126-81881DEB3C99}" dt="2024-06-05T13:42:21.448" v="25"/>
          <ac:picMkLst>
            <pc:docMk/>
            <pc:sldMk cId="1322521286" sldId="731"/>
            <ac:picMk id="2" creationId="{C83927C2-583E-6223-7066-1CC320833268}"/>
          </ac:picMkLst>
        </pc:picChg>
        <pc:picChg chg="del">
          <ac:chgData name="Jemma Taylor" userId="HxYBIG/fhDYd/G0DrxYhmn0h07V7nR3+RYA61Ad9k74=" providerId="None" clId="Web-{E00B2706-7F05-46CC-A126-81881DEB3C99}" dt="2024-06-05T13:42:21.448" v="24"/>
          <ac:picMkLst>
            <pc:docMk/>
            <pc:sldMk cId="1322521286" sldId="731"/>
            <ac:picMk id="5" creationId="{09001840-7EA5-098E-BCEC-77610F79BE68}"/>
          </ac:picMkLst>
        </pc:picChg>
        <pc:picChg chg="mod topLvl">
          <ac:chgData name="Jemma Taylor" userId="HxYBIG/fhDYd/G0DrxYhmn0h07V7nR3+RYA61Ad9k74=" providerId="None" clId="Web-{E00B2706-7F05-46CC-A126-81881DEB3C99}" dt="2024-06-05T13:42:40.261" v="39" actId="1076"/>
          <ac:picMkLst>
            <pc:docMk/>
            <pc:sldMk cId="1322521286" sldId="731"/>
            <ac:picMk id="44" creationId="{297F4CAE-C952-2FEF-8407-1109035C943D}"/>
          </ac:picMkLst>
        </pc:picChg>
        <pc:cxnChg chg="del">
          <ac:chgData name="Jemma Taylor" userId="HxYBIG/fhDYd/G0DrxYhmn0h07V7nR3+RYA61Ad9k74=" providerId="None" clId="Web-{E00B2706-7F05-46CC-A126-81881DEB3C99}" dt="2024-06-05T13:42:21.448" v="36"/>
          <ac:cxnSpMkLst>
            <pc:docMk/>
            <pc:sldMk cId="1322521286" sldId="731"/>
            <ac:cxnSpMk id="14" creationId="{561D2624-1FA3-482A-517C-CECCE2A62F20}"/>
          </ac:cxnSpMkLst>
        </pc:cxnChg>
        <pc:cxnChg chg="del">
          <ac:chgData name="Jemma Taylor" userId="HxYBIG/fhDYd/G0DrxYhmn0h07V7nR3+RYA61Ad9k74=" providerId="None" clId="Web-{E00B2706-7F05-46CC-A126-81881DEB3C99}" dt="2024-06-05T13:42:21.448" v="28"/>
          <ac:cxnSpMkLst>
            <pc:docMk/>
            <pc:sldMk cId="1322521286" sldId="731"/>
            <ac:cxnSpMk id="21" creationId="{BC0F9850-D6B8-E9A5-9BDC-4FEB318E9B9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FFFFC-BBBE-4247-981F-6EF5DB637DBC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7E240-2FB9-44BA-BD60-D0E232A639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690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7E240-2FB9-44BA-BD60-D0E232A6395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599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973F0-5091-0B67-93B0-5E0DB4B1DB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A74B6C-4271-FD92-2A03-B950BCBAF0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EDA09-724E-061D-D4FE-EDCE668D7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36886-60BB-3D65-1568-EFD60C2C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4CD46-8F0D-325C-DC33-9DC1FC391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303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D83E4-D2C8-565C-7A37-EDA2CC653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E4CDFC-9A48-F1EF-BC3A-32F660E858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21B78-2393-78FC-04B8-378272A40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6961F-7820-4D8B-7052-F47A08051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6FFAA-A541-621E-31FB-4FE1E0AFC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46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281A38-D3AB-E558-1EF7-B1FDAA6C62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1E06B1-893B-2713-F11C-A878B7674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23594-5BA6-FC89-E5C6-E44C9365D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14E8F-4A91-D2A2-D989-6CF77BF0F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6AE62-9204-8552-539D-3427FD63A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37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76308-EAF5-EBA8-218C-B788A39B5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F84F5-2D52-4D79-C2CB-1C2E8DB39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7C39B-3305-C124-EAB8-E938698C8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49E14-621B-EC95-D969-4BD8F885F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26034-D096-80CD-5BC8-6B27BE46B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39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E14D6-3DAC-2577-91B6-2AFC246CD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E7756-281E-B706-ACBD-39F9BA9BCF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2A718-47C7-A342-5079-1DD8E7824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67C38-A98F-53BE-62CA-61C2FF13E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50B40-96E5-5A7B-CA2B-A22825328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927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F920B-27BA-A0E3-41AC-C10DAA84D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74350-DDDD-3FAD-D254-4FB331B03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B54CC6-D221-7617-0CAD-2E4C5EC328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34FE9F-43EF-501C-E80A-7A4C2D5E3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AB1343-612F-1CF8-CA7C-4E63FA214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EE06D-C078-ACDD-813A-3E552AD3B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249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8AF9C-A60A-AD39-4A22-AD973A247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D9BBE-35BC-B5A0-8FCF-5B5D58FE4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C49432-5743-255A-AE40-6E3F1F73D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DF32B6-2554-4F77-7EC3-5EC3A2CB06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51C8F0-1F09-8B0D-74EA-7490C952D6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999EC2-E92C-70D2-AC55-3103FA1DF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260282-D8F9-D8D8-5293-904764083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22B0F0-90DC-977B-BF09-87FE11589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099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6F51A-145F-F5C8-480E-E85864EAC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3D0106-C993-BC64-0177-AE51DE184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C7DB21-DD38-8A1B-EE89-9D26ECB43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DB04CB-2221-09D6-C08E-90854E52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751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1C48A6-3F1A-2B60-4716-FAF808F7D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546F89-D0B5-9B0A-3730-8ABD7262A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1FE4-0969-524E-FA28-257C782FF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28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7CAB5-6686-B5EC-1FA9-A1ACF7949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2646A-6CAF-AEF0-1F39-8B57D2280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72DA5A-9C0F-DABF-F687-A52CFEFF7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FE22D5-01F2-374C-EA69-83F1A6808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9E814-1EC8-2EF8-999E-2DC838C8D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A56A5-E65A-C80C-D0D6-409CB5811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30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46AF1-0F0F-23CA-02FC-855C0548E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9EB3AF-2999-A9DE-DEBD-6A2FE832B0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68BE54-E398-A400-9BB2-A923572D0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60A63E-0441-A161-E3C2-2823CE3C5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DBC899-07DF-97B4-F363-B35BBA9C1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F9778-21A0-05AE-17C1-D95746BB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9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D3C21A-0290-E222-AB27-CCEB1F732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3EE0BC-7423-1F78-3A23-7443F68BF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37634-0C6B-4A1A-D935-47AE5D18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ABE91-9890-4F1A-9514-E3E19B7040B9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0D462-0883-9E0F-7969-9D51ED84BC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87D74-4BE8-3EC8-F56F-9199C9AF9F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14645-1470-4663-AC1A-7B6B46D0CE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20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s://doi.org/10.3758/s13428-020-01501-5" TargetMode="External"/><Relationship Id="rId1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12" Type="http://schemas.openxmlformats.org/officeDocument/2006/relationships/hyperlink" Target="https://doi.org/10.3758/s13428-019-01237-x" TargetMode="External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5" Type="http://schemas.openxmlformats.org/officeDocument/2006/relationships/image" Target="../media/image3.svg"/><Relationship Id="rId15" Type="http://schemas.openxmlformats.org/officeDocument/2006/relationships/hyperlink" Target="https://pixabay.com/fr/facebook-logo-r%C3%A9seau-social-r%C3%A9seau-770688/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sv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297F4CAE-C952-2FEF-8407-1109035C94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20" r="-3"/>
          <a:stretch/>
        </p:blipFill>
        <p:spPr>
          <a:xfrm>
            <a:off x="4517213" y="0"/>
            <a:ext cx="7674787" cy="6861574"/>
          </a:xfrm>
          <a:prstGeom prst="rect">
            <a:avLst/>
          </a:prstGeom>
        </p:spPr>
      </p:pic>
      <p:sp>
        <p:nvSpPr>
          <p:cNvPr id="45" name="Rectangle 10">
            <a:extLst>
              <a:ext uri="{FF2B5EF4-FFF2-40B4-BE49-F238E27FC236}">
                <a16:creationId xmlns:a16="http://schemas.microsoft.com/office/drawing/2014/main" id="{93DC31AF-B3E5-D80B-9598-D55D6332D2D5}"/>
              </a:ext>
            </a:extLst>
          </p:cNvPr>
          <p:cNvSpPr/>
          <p:nvPr/>
        </p:nvSpPr>
        <p:spPr>
          <a:xfrm>
            <a:off x="4887310" y="-1"/>
            <a:ext cx="7312374" cy="68724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9950824 w 12192000"/>
              <a:gd name="connsiteY0" fmla="*/ 45719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9950824 w 12192000"/>
              <a:gd name="connsiteY4" fmla="*/ 45719 h 6858000"/>
              <a:gd name="connsiteX0" fmla="*/ 9945666 w 12192000"/>
              <a:gd name="connsiteY0" fmla="*/ 45719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9945666 w 12192000"/>
              <a:gd name="connsiteY4" fmla="*/ 45719 h 6858000"/>
              <a:gd name="connsiteX0" fmla="*/ 10078192 w 12192000"/>
              <a:gd name="connsiteY0" fmla="*/ 0 h 6903719"/>
              <a:gd name="connsiteX1" fmla="*/ 12192000 w 12192000"/>
              <a:gd name="connsiteY1" fmla="*/ 45719 h 6903719"/>
              <a:gd name="connsiteX2" fmla="*/ 12192000 w 12192000"/>
              <a:gd name="connsiteY2" fmla="*/ 6903719 h 6903719"/>
              <a:gd name="connsiteX3" fmla="*/ 0 w 12192000"/>
              <a:gd name="connsiteY3" fmla="*/ 6903719 h 6903719"/>
              <a:gd name="connsiteX4" fmla="*/ 10078192 w 12192000"/>
              <a:gd name="connsiteY4" fmla="*/ 0 h 6903719"/>
              <a:gd name="connsiteX0" fmla="*/ 10026732 w 12192000"/>
              <a:gd name="connsiteY0" fmla="*/ 7918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10026732 w 12192000"/>
              <a:gd name="connsiteY4" fmla="*/ 7918 h 6858000"/>
              <a:gd name="connsiteX0" fmla="*/ 9939647 w 12192000"/>
              <a:gd name="connsiteY0" fmla="*/ 1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9939647 w 12192000"/>
              <a:gd name="connsiteY4" fmla="*/ 1 h 6858000"/>
              <a:gd name="connsiteX0" fmla="*/ 4873871 w 7126224"/>
              <a:gd name="connsiteY0" fmla="*/ 1 h 6858000"/>
              <a:gd name="connsiteX1" fmla="*/ 7126224 w 7126224"/>
              <a:gd name="connsiteY1" fmla="*/ 0 h 6858000"/>
              <a:gd name="connsiteX2" fmla="*/ 7126224 w 7126224"/>
              <a:gd name="connsiteY2" fmla="*/ 6858000 h 6858000"/>
              <a:gd name="connsiteX3" fmla="*/ 0 w 7126224"/>
              <a:gd name="connsiteY3" fmla="*/ 6858000 h 6858000"/>
              <a:gd name="connsiteX4" fmla="*/ 4873871 w 7126224"/>
              <a:gd name="connsiteY4" fmla="*/ 1 h 6858000"/>
              <a:gd name="connsiteX0" fmla="*/ 4489823 w 6742176"/>
              <a:gd name="connsiteY0" fmla="*/ 1 h 6876288"/>
              <a:gd name="connsiteX1" fmla="*/ 6742176 w 6742176"/>
              <a:gd name="connsiteY1" fmla="*/ 0 h 6876288"/>
              <a:gd name="connsiteX2" fmla="*/ 6742176 w 6742176"/>
              <a:gd name="connsiteY2" fmla="*/ 6858000 h 6876288"/>
              <a:gd name="connsiteX3" fmla="*/ 0 w 6742176"/>
              <a:gd name="connsiteY3" fmla="*/ 6876288 h 6876288"/>
              <a:gd name="connsiteX4" fmla="*/ 4489823 w 6742176"/>
              <a:gd name="connsiteY4" fmla="*/ 1 h 6876288"/>
              <a:gd name="connsiteX0" fmla="*/ 4983599 w 7235952"/>
              <a:gd name="connsiteY0" fmla="*/ 1 h 6876288"/>
              <a:gd name="connsiteX1" fmla="*/ 7235952 w 7235952"/>
              <a:gd name="connsiteY1" fmla="*/ 0 h 6876288"/>
              <a:gd name="connsiteX2" fmla="*/ 7235952 w 7235952"/>
              <a:gd name="connsiteY2" fmla="*/ 6858000 h 6876288"/>
              <a:gd name="connsiteX3" fmla="*/ 0 w 7235952"/>
              <a:gd name="connsiteY3" fmla="*/ 6876288 h 6876288"/>
              <a:gd name="connsiteX4" fmla="*/ 4983599 w 7235952"/>
              <a:gd name="connsiteY4" fmla="*/ 1 h 6876288"/>
              <a:gd name="connsiteX0" fmla="*/ 4983599 w 7235952"/>
              <a:gd name="connsiteY0" fmla="*/ 1 h 6876288"/>
              <a:gd name="connsiteX1" fmla="*/ 7235952 w 7235952"/>
              <a:gd name="connsiteY1" fmla="*/ 0 h 6876288"/>
              <a:gd name="connsiteX2" fmla="*/ 7235952 w 7235952"/>
              <a:gd name="connsiteY2" fmla="*/ 6858000 h 6876288"/>
              <a:gd name="connsiteX3" fmla="*/ 0 w 7235952"/>
              <a:gd name="connsiteY3" fmla="*/ 6876288 h 6876288"/>
              <a:gd name="connsiteX4" fmla="*/ 4983599 w 7235952"/>
              <a:gd name="connsiteY4" fmla="*/ 1 h 6876288"/>
              <a:gd name="connsiteX0" fmla="*/ 4983599 w 7235952"/>
              <a:gd name="connsiteY0" fmla="*/ 1 h 6876288"/>
              <a:gd name="connsiteX1" fmla="*/ 7235952 w 7235952"/>
              <a:gd name="connsiteY1" fmla="*/ 0 h 6876288"/>
              <a:gd name="connsiteX2" fmla="*/ 7235952 w 7235952"/>
              <a:gd name="connsiteY2" fmla="*/ 6858000 h 6876288"/>
              <a:gd name="connsiteX3" fmla="*/ 0 w 7235952"/>
              <a:gd name="connsiteY3" fmla="*/ 6876288 h 6876288"/>
              <a:gd name="connsiteX4" fmla="*/ 4983599 w 7235952"/>
              <a:gd name="connsiteY4" fmla="*/ 1 h 6876288"/>
              <a:gd name="connsiteX0" fmla="*/ 4983599 w 7235952"/>
              <a:gd name="connsiteY0" fmla="*/ 1 h 6876288"/>
              <a:gd name="connsiteX1" fmla="*/ 7235952 w 7235952"/>
              <a:gd name="connsiteY1" fmla="*/ 0 h 6876288"/>
              <a:gd name="connsiteX2" fmla="*/ 7235952 w 7235952"/>
              <a:gd name="connsiteY2" fmla="*/ 6858000 h 6876288"/>
              <a:gd name="connsiteX3" fmla="*/ 0 w 7235952"/>
              <a:gd name="connsiteY3" fmla="*/ 6876288 h 6876288"/>
              <a:gd name="connsiteX4" fmla="*/ 4983599 w 7235952"/>
              <a:gd name="connsiteY4" fmla="*/ 1 h 6876288"/>
              <a:gd name="connsiteX0" fmla="*/ 4983599 w 7235952"/>
              <a:gd name="connsiteY0" fmla="*/ 1 h 6876288"/>
              <a:gd name="connsiteX1" fmla="*/ 7235952 w 7235952"/>
              <a:gd name="connsiteY1" fmla="*/ 0 h 6876288"/>
              <a:gd name="connsiteX2" fmla="*/ 7235952 w 7235952"/>
              <a:gd name="connsiteY2" fmla="*/ 6858000 h 6876288"/>
              <a:gd name="connsiteX3" fmla="*/ 0 w 7235952"/>
              <a:gd name="connsiteY3" fmla="*/ 6876288 h 6876288"/>
              <a:gd name="connsiteX4" fmla="*/ 4983599 w 7235952"/>
              <a:gd name="connsiteY4" fmla="*/ 1 h 6876288"/>
              <a:gd name="connsiteX0" fmla="*/ 4983599 w 7235952"/>
              <a:gd name="connsiteY0" fmla="*/ 1 h 6876288"/>
              <a:gd name="connsiteX1" fmla="*/ 7235952 w 7235952"/>
              <a:gd name="connsiteY1" fmla="*/ 0 h 6876288"/>
              <a:gd name="connsiteX2" fmla="*/ 7235952 w 7235952"/>
              <a:gd name="connsiteY2" fmla="*/ 6858000 h 6876288"/>
              <a:gd name="connsiteX3" fmla="*/ 0 w 7235952"/>
              <a:gd name="connsiteY3" fmla="*/ 6876288 h 6876288"/>
              <a:gd name="connsiteX4" fmla="*/ 4983599 w 7235952"/>
              <a:gd name="connsiteY4" fmla="*/ 1 h 6876288"/>
              <a:gd name="connsiteX0" fmla="*/ 4983599 w 7235952"/>
              <a:gd name="connsiteY0" fmla="*/ 1 h 6876288"/>
              <a:gd name="connsiteX1" fmla="*/ 7235952 w 7235952"/>
              <a:gd name="connsiteY1" fmla="*/ 0 h 6876288"/>
              <a:gd name="connsiteX2" fmla="*/ 7235952 w 7235952"/>
              <a:gd name="connsiteY2" fmla="*/ 6858000 h 6876288"/>
              <a:gd name="connsiteX3" fmla="*/ 0 w 7235952"/>
              <a:gd name="connsiteY3" fmla="*/ 6876288 h 6876288"/>
              <a:gd name="connsiteX4" fmla="*/ 4983599 w 7235952"/>
              <a:gd name="connsiteY4" fmla="*/ 1 h 6876288"/>
              <a:gd name="connsiteX0" fmla="*/ 4983599 w 7235952"/>
              <a:gd name="connsiteY0" fmla="*/ 1 h 6876288"/>
              <a:gd name="connsiteX1" fmla="*/ 7235952 w 7235952"/>
              <a:gd name="connsiteY1" fmla="*/ 0 h 6876288"/>
              <a:gd name="connsiteX2" fmla="*/ 7235952 w 7235952"/>
              <a:gd name="connsiteY2" fmla="*/ 6858000 h 6876288"/>
              <a:gd name="connsiteX3" fmla="*/ 0 w 7235952"/>
              <a:gd name="connsiteY3" fmla="*/ 6876288 h 6876288"/>
              <a:gd name="connsiteX4" fmla="*/ 4983599 w 7235952"/>
              <a:gd name="connsiteY4" fmla="*/ 1 h 6876288"/>
              <a:gd name="connsiteX0" fmla="*/ 4983599 w 7235952"/>
              <a:gd name="connsiteY0" fmla="*/ 1 h 6876288"/>
              <a:gd name="connsiteX1" fmla="*/ 7235952 w 7235952"/>
              <a:gd name="connsiteY1" fmla="*/ 0 h 6876288"/>
              <a:gd name="connsiteX2" fmla="*/ 7235952 w 7235952"/>
              <a:gd name="connsiteY2" fmla="*/ 6858000 h 6876288"/>
              <a:gd name="connsiteX3" fmla="*/ 0 w 7235952"/>
              <a:gd name="connsiteY3" fmla="*/ 6876288 h 6876288"/>
              <a:gd name="connsiteX4" fmla="*/ 4983599 w 7235952"/>
              <a:gd name="connsiteY4" fmla="*/ 1 h 6876288"/>
              <a:gd name="connsiteX0" fmla="*/ 4983599 w 7235952"/>
              <a:gd name="connsiteY0" fmla="*/ 1 h 6888818"/>
              <a:gd name="connsiteX1" fmla="*/ 7235952 w 7235952"/>
              <a:gd name="connsiteY1" fmla="*/ 0 h 6888818"/>
              <a:gd name="connsiteX2" fmla="*/ 7235952 w 7235952"/>
              <a:gd name="connsiteY2" fmla="*/ 6888818 h 6888818"/>
              <a:gd name="connsiteX3" fmla="*/ 0 w 7235952"/>
              <a:gd name="connsiteY3" fmla="*/ 6876288 h 6888818"/>
              <a:gd name="connsiteX4" fmla="*/ 4983599 w 7235952"/>
              <a:gd name="connsiteY4" fmla="*/ 1 h 6888818"/>
              <a:gd name="connsiteX0" fmla="*/ 4991211 w 7243564"/>
              <a:gd name="connsiteY0" fmla="*/ 1 h 6888818"/>
              <a:gd name="connsiteX1" fmla="*/ 7243564 w 7243564"/>
              <a:gd name="connsiteY1" fmla="*/ 0 h 6888818"/>
              <a:gd name="connsiteX2" fmla="*/ 7243564 w 7243564"/>
              <a:gd name="connsiteY2" fmla="*/ 6888818 h 6888818"/>
              <a:gd name="connsiteX3" fmla="*/ 0 w 7243564"/>
              <a:gd name="connsiteY3" fmla="*/ 6883990 h 6888818"/>
              <a:gd name="connsiteX4" fmla="*/ 4991211 w 7243564"/>
              <a:gd name="connsiteY4" fmla="*/ 1 h 6888818"/>
              <a:gd name="connsiteX0" fmla="*/ 5115292 w 7243564"/>
              <a:gd name="connsiteY0" fmla="*/ 1 h 6888818"/>
              <a:gd name="connsiteX1" fmla="*/ 7243564 w 7243564"/>
              <a:gd name="connsiteY1" fmla="*/ 0 h 6888818"/>
              <a:gd name="connsiteX2" fmla="*/ 7243564 w 7243564"/>
              <a:gd name="connsiteY2" fmla="*/ 6888818 h 6888818"/>
              <a:gd name="connsiteX3" fmla="*/ 0 w 7243564"/>
              <a:gd name="connsiteY3" fmla="*/ 6883990 h 6888818"/>
              <a:gd name="connsiteX4" fmla="*/ 5115292 w 7243564"/>
              <a:gd name="connsiteY4" fmla="*/ 1 h 6888818"/>
              <a:gd name="connsiteX0" fmla="*/ 5251782 w 7243564"/>
              <a:gd name="connsiteY0" fmla="*/ 1 h 6888818"/>
              <a:gd name="connsiteX1" fmla="*/ 7243564 w 7243564"/>
              <a:gd name="connsiteY1" fmla="*/ 0 h 6888818"/>
              <a:gd name="connsiteX2" fmla="*/ 7243564 w 7243564"/>
              <a:gd name="connsiteY2" fmla="*/ 6888818 h 6888818"/>
              <a:gd name="connsiteX3" fmla="*/ 0 w 7243564"/>
              <a:gd name="connsiteY3" fmla="*/ 6883990 h 6888818"/>
              <a:gd name="connsiteX4" fmla="*/ 5251782 w 7243564"/>
              <a:gd name="connsiteY4" fmla="*/ 1 h 6888818"/>
              <a:gd name="connsiteX0" fmla="*/ 5363456 w 7243564"/>
              <a:gd name="connsiteY0" fmla="*/ 1 h 6888818"/>
              <a:gd name="connsiteX1" fmla="*/ 7243564 w 7243564"/>
              <a:gd name="connsiteY1" fmla="*/ 0 h 6888818"/>
              <a:gd name="connsiteX2" fmla="*/ 7243564 w 7243564"/>
              <a:gd name="connsiteY2" fmla="*/ 6888818 h 6888818"/>
              <a:gd name="connsiteX3" fmla="*/ 0 w 7243564"/>
              <a:gd name="connsiteY3" fmla="*/ 6883990 h 6888818"/>
              <a:gd name="connsiteX4" fmla="*/ 5363456 w 7243564"/>
              <a:gd name="connsiteY4" fmla="*/ 1 h 6888818"/>
              <a:gd name="connsiteX0" fmla="*/ 5301414 w 7243564"/>
              <a:gd name="connsiteY0" fmla="*/ 1 h 6888818"/>
              <a:gd name="connsiteX1" fmla="*/ 7243564 w 7243564"/>
              <a:gd name="connsiteY1" fmla="*/ 0 h 6888818"/>
              <a:gd name="connsiteX2" fmla="*/ 7243564 w 7243564"/>
              <a:gd name="connsiteY2" fmla="*/ 6888818 h 6888818"/>
              <a:gd name="connsiteX3" fmla="*/ 0 w 7243564"/>
              <a:gd name="connsiteY3" fmla="*/ 6883990 h 6888818"/>
              <a:gd name="connsiteX4" fmla="*/ 5301414 w 7243564"/>
              <a:gd name="connsiteY4" fmla="*/ 1 h 6888818"/>
              <a:gd name="connsiteX0" fmla="*/ 5301414 w 7243564"/>
              <a:gd name="connsiteY0" fmla="*/ 1 h 6888818"/>
              <a:gd name="connsiteX1" fmla="*/ 7243564 w 7243564"/>
              <a:gd name="connsiteY1" fmla="*/ 0 h 6888818"/>
              <a:gd name="connsiteX2" fmla="*/ 7243564 w 7243564"/>
              <a:gd name="connsiteY2" fmla="*/ 6888818 h 6888818"/>
              <a:gd name="connsiteX3" fmla="*/ 0 w 7243564"/>
              <a:gd name="connsiteY3" fmla="*/ 6883990 h 6888818"/>
              <a:gd name="connsiteX4" fmla="*/ 5301414 w 7243564"/>
              <a:gd name="connsiteY4" fmla="*/ 1 h 6888818"/>
              <a:gd name="connsiteX0" fmla="*/ 5301414 w 7243564"/>
              <a:gd name="connsiteY0" fmla="*/ 1 h 6888818"/>
              <a:gd name="connsiteX1" fmla="*/ 7243564 w 7243564"/>
              <a:gd name="connsiteY1" fmla="*/ 0 h 6888818"/>
              <a:gd name="connsiteX2" fmla="*/ 7243564 w 7243564"/>
              <a:gd name="connsiteY2" fmla="*/ 6888818 h 6888818"/>
              <a:gd name="connsiteX3" fmla="*/ 0 w 7243564"/>
              <a:gd name="connsiteY3" fmla="*/ 6883990 h 6888818"/>
              <a:gd name="connsiteX4" fmla="*/ 5301414 w 7243564"/>
              <a:gd name="connsiteY4" fmla="*/ 1 h 6888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3564" h="6888818">
                <a:moveTo>
                  <a:pt x="5301414" y="1"/>
                </a:moveTo>
                <a:lnTo>
                  <a:pt x="7243564" y="0"/>
                </a:lnTo>
                <a:lnTo>
                  <a:pt x="7243564" y="6888818"/>
                </a:lnTo>
                <a:lnTo>
                  <a:pt x="0" y="6883990"/>
                </a:lnTo>
                <a:cubicBezTo>
                  <a:pt x="3136000" y="5290386"/>
                  <a:pt x="4849211" y="3431413"/>
                  <a:pt x="5301414" y="1"/>
                </a:cubicBezTo>
                <a:close/>
              </a:path>
            </a:pathLst>
          </a:custGeom>
          <a:solidFill>
            <a:srgbClr val="F0F9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3D1DDF6-6B5B-FF6C-3221-454F09B58B62}"/>
              </a:ext>
            </a:extLst>
          </p:cNvPr>
          <p:cNvSpPr>
            <a:spLocks/>
          </p:cNvSpPr>
          <p:nvPr/>
        </p:nvSpPr>
        <p:spPr>
          <a:xfrm>
            <a:off x="388939" y="1731602"/>
            <a:ext cx="2591300" cy="277810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10000"/>
              </a:schemeClr>
            </a:glow>
            <a:outerShdw blurRad="101600" dist="101600" dir="27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defRPr/>
            </a:pPr>
            <a:r>
              <a:rPr lang="en-GB" sz="1400" b="1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Design, deploy &amp; share </a:t>
            </a:r>
            <a:r>
              <a:rPr lang="en-GB" sz="14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online behavioural experiments</a:t>
            </a:r>
          </a:p>
          <a:p>
            <a:pPr algn="ctr">
              <a:defRPr/>
            </a:pPr>
            <a:endParaRPr lang="en-GB" sz="1400" dirty="0">
              <a:solidFill>
                <a:schemeClr val="tx1"/>
              </a:solidFill>
              <a:latin typeface="Inter" panose="02000503000000020004" pitchFamily="2" charset="0"/>
              <a:ea typeface="Inter" panose="02000503000000020004" pitchFamily="2" charset="0"/>
              <a:cs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A1725E-FF5E-7AB6-6CC5-1941086955B1}"/>
              </a:ext>
            </a:extLst>
          </p:cNvPr>
          <p:cNvSpPr txBox="1"/>
          <p:nvPr/>
        </p:nvSpPr>
        <p:spPr>
          <a:xfrm>
            <a:off x="9950337" y="361687"/>
            <a:ext cx="19163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61234"/>
                </a:solidFill>
                <a:effectLst/>
                <a:uLnTx/>
                <a:uFillTx/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GORILLA</a:t>
            </a:r>
            <a:r>
              <a:rPr kumimoji="0" 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E61234"/>
                </a:solidFill>
                <a:effectLst/>
                <a:uLnTx/>
                <a:uFillTx/>
                <a:latin typeface="Open Sans ExtraBold" pitchFamily="2" charset="0"/>
                <a:ea typeface="Open Sans ExtraBold" pitchFamily="2" charset="0"/>
                <a:cs typeface="Open Sans ExtraBold" pitchFamily="2" charset="0"/>
              </a:rPr>
              <a:t>TM</a:t>
            </a:r>
            <a:endParaRPr kumimoji="0" lang="en-US" sz="16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ExtraBold" pitchFamily="2" charset="0"/>
              <a:ea typeface="Open Sans ExtraBold" pitchFamily="2" charset="0"/>
              <a:cs typeface="Open Sans ExtraBold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78AD5E1-D633-ACDE-72F3-9D5F3573A363}"/>
              </a:ext>
            </a:extLst>
          </p:cNvPr>
          <p:cNvSpPr txBox="1"/>
          <p:nvPr/>
        </p:nvSpPr>
        <p:spPr>
          <a:xfrm>
            <a:off x="319951" y="368308"/>
            <a:ext cx="4118654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What is Gorilla?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solidFill>
                  <a:prstClr val="black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rPr>
              <a:t>Everything you need to run a study</a:t>
            </a:r>
            <a:endParaRPr kumimoji="0" lang="en-GB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</a:endParaRPr>
          </a:p>
        </p:txBody>
      </p:sp>
      <p:sp>
        <p:nvSpPr>
          <p:cNvPr id="9" name="Rounded Rectangle 16">
            <a:extLst>
              <a:ext uri="{FF2B5EF4-FFF2-40B4-BE49-F238E27FC236}">
                <a16:creationId xmlns:a16="http://schemas.microsoft.com/office/drawing/2014/main" id="{A83F9929-F919-ABFD-1AAC-B3551478BC90}"/>
              </a:ext>
            </a:extLst>
          </p:cNvPr>
          <p:cNvSpPr>
            <a:spLocks/>
          </p:cNvSpPr>
          <p:nvPr/>
        </p:nvSpPr>
        <p:spPr>
          <a:xfrm>
            <a:off x="3311833" y="1731601"/>
            <a:ext cx="2591300" cy="277810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10000"/>
              </a:schemeClr>
            </a:glow>
            <a:outerShdw blurRad="101600" dist="101600" dir="27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defRPr/>
            </a:pPr>
            <a:r>
              <a:rPr lang="en-GB" sz="1400" b="1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Collect validated behavioural data</a:t>
            </a:r>
            <a:r>
              <a:rPr lang="en-GB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(reaction times, text, audio, video, mouse-tracking, eye-tracking)</a:t>
            </a:r>
            <a:r>
              <a:rPr lang="en-GB" sz="12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  </a:t>
            </a:r>
            <a:endParaRPr lang="en-GB" dirty="0">
              <a:solidFill>
                <a:schemeClr val="tx1"/>
              </a:solidFill>
              <a:latin typeface="Inter" panose="02000503000000020004" pitchFamily="2" charset="0"/>
              <a:ea typeface="Inter" panose="02000503000000020004" pitchFamily="2" charset="0"/>
              <a:cs typeface="Open Sans" panose="020B0606030504020204" pitchFamily="34" charset="0"/>
            </a:endParaRPr>
          </a:p>
        </p:txBody>
      </p:sp>
      <p:sp>
        <p:nvSpPr>
          <p:cNvPr id="12" name="Rounded Rectangle 16">
            <a:extLst>
              <a:ext uri="{FF2B5EF4-FFF2-40B4-BE49-F238E27FC236}">
                <a16:creationId xmlns:a16="http://schemas.microsoft.com/office/drawing/2014/main" id="{0C8C9D41-4308-4956-D02F-5DA35F1254B7}"/>
              </a:ext>
            </a:extLst>
          </p:cNvPr>
          <p:cNvSpPr>
            <a:spLocks/>
          </p:cNvSpPr>
          <p:nvPr/>
        </p:nvSpPr>
        <p:spPr>
          <a:xfrm>
            <a:off x="6268711" y="1731602"/>
            <a:ext cx="2591300" cy="277810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10000"/>
              </a:schemeClr>
            </a:glow>
            <a:outerShdw blurRad="101600" dist="101600" dir="27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Powerful, easy-to-use graphical interface</a:t>
            </a:r>
            <a:r>
              <a:rPr lang="en-US" sz="14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 </a:t>
            </a: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which can be extended with custom code</a:t>
            </a:r>
          </a:p>
          <a:p>
            <a:pPr algn="ctr">
              <a:defRPr/>
            </a:pPr>
            <a:endParaRPr lang="en-US" sz="800" dirty="0">
              <a:solidFill>
                <a:schemeClr val="tx1"/>
              </a:solidFill>
              <a:latin typeface="Inter" panose="02000503000000020004" pitchFamily="2" charset="0"/>
              <a:ea typeface="Inter" panose="02000503000000020004" pitchFamily="2" charset="0"/>
              <a:cs typeface="Open Sans" panose="020B0606030504020204" pitchFamily="34" charset="0"/>
            </a:endParaRPr>
          </a:p>
        </p:txBody>
      </p:sp>
      <p:sp>
        <p:nvSpPr>
          <p:cNvPr id="13" name="Rounded Rectangle 16">
            <a:extLst>
              <a:ext uri="{FF2B5EF4-FFF2-40B4-BE49-F238E27FC236}">
                <a16:creationId xmlns:a16="http://schemas.microsoft.com/office/drawing/2014/main" id="{88615898-0579-5440-042A-6316200B8BE1}"/>
              </a:ext>
            </a:extLst>
          </p:cNvPr>
          <p:cNvSpPr>
            <a:spLocks/>
          </p:cNvSpPr>
          <p:nvPr/>
        </p:nvSpPr>
        <p:spPr>
          <a:xfrm>
            <a:off x="9191605" y="1731601"/>
            <a:ext cx="2591300" cy="277810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10000"/>
              </a:schemeClr>
            </a:glow>
            <a:outerShdw blurRad="101600" dist="101600" dir="27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Open Access</a:t>
            </a: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Build for free, pay for data collection</a:t>
            </a:r>
          </a:p>
          <a:p>
            <a:pPr algn="ctr">
              <a:defRPr/>
            </a:pPr>
            <a:endParaRPr lang="en-US" sz="1400" dirty="0">
              <a:solidFill>
                <a:schemeClr val="tx1"/>
              </a:solidFill>
              <a:latin typeface="Inter" panose="02000503000000020004" pitchFamily="2" charset="0"/>
              <a:ea typeface="Inter" panose="02000503000000020004" pitchFamily="2" charset="0"/>
              <a:cs typeface="Open Sans" panose="020B0606030504020204" pitchFamily="34" charset="0"/>
            </a:endParaRPr>
          </a:p>
        </p:txBody>
      </p:sp>
      <p:pic>
        <p:nvPicPr>
          <p:cNvPr id="20" name="Graphic 19" descr="Internet with solid fill">
            <a:extLst>
              <a:ext uri="{FF2B5EF4-FFF2-40B4-BE49-F238E27FC236}">
                <a16:creationId xmlns:a16="http://schemas.microsoft.com/office/drawing/2014/main" id="{35527A6F-9958-DDD3-6F77-8FF6C5D071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30055" y="2200938"/>
            <a:ext cx="914400" cy="914400"/>
          </a:xfrm>
          <a:prstGeom prst="rect">
            <a:avLst/>
          </a:prstGeom>
        </p:spPr>
      </p:pic>
      <p:pic>
        <p:nvPicPr>
          <p:cNvPr id="23" name="Graphic 22" descr="Social network with solid fill">
            <a:extLst>
              <a:ext uri="{FF2B5EF4-FFF2-40B4-BE49-F238E27FC236}">
                <a16:creationId xmlns:a16="http://schemas.microsoft.com/office/drawing/2014/main" id="{5ED999A5-0A9B-B147-1BD4-A62FD5FC3D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27389" y="2208043"/>
            <a:ext cx="914400" cy="914400"/>
          </a:xfrm>
          <a:prstGeom prst="rect">
            <a:avLst/>
          </a:prstGeom>
        </p:spPr>
      </p:pic>
      <p:pic>
        <p:nvPicPr>
          <p:cNvPr id="25" name="Graphic 24" descr="Lightbulb and pencil with solid fill">
            <a:extLst>
              <a:ext uri="{FF2B5EF4-FFF2-40B4-BE49-F238E27FC236}">
                <a16:creationId xmlns:a16="http://schemas.microsoft.com/office/drawing/2014/main" id="{218B217E-3038-A818-6B3C-32A03944E5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08740" y="2206255"/>
            <a:ext cx="914400" cy="914400"/>
          </a:xfrm>
          <a:prstGeom prst="rect">
            <a:avLst/>
          </a:prstGeom>
        </p:spPr>
      </p:pic>
      <p:pic>
        <p:nvPicPr>
          <p:cNvPr id="27" name="Graphic 26" descr="Business Growth with solid fill">
            <a:extLst>
              <a:ext uri="{FF2B5EF4-FFF2-40B4-BE49-F238E27FC236}">
                <a16:creationId xmlns:a16="http://schemas.microsoft.com/office/drawing/2014/main" id="{EC4341F2-2D00-6E08-84D4-2E993F1A51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44095" y="2206255"/>
            <a:ext cx="914400" cy="914400"/>
          </a:xfrm>
          <a:prstGeom prst="rect">
            <a:avLst/>
          </a:prstGeom>
        </p:spPr>
      </p:pic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C0018C3-C8EA-C642-6750-D32AF2B16CBA}"/>
              </a:ext>
            </a:extLst>
          </p:cNvPr>
          <p:cNvSpPr/>
          <p:nvPr/>
        </p:nvSpPr>
        <p:spPr>
          <a:xfrm>
            <a:off x="6472793" y="5332285"/>
            <a:ext cx="5310112" cy="1164028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10000"/>
              </a:schemeClr>
            </a:glow>
            <a:outerShdw blurRad="101600" dist="101600" dir="2700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GB" sz="900" dirty="0" err="1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Anwyl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-Irvine, A.L., </a:t>
            </a:r>
            <a:r>
              <a:rPr lang="en-GB" sz="900" dirty="0" err="1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Massonié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 J., </a:t>
            </a:r>
            <a:r>
              <a:rPr lang="en-GB" sz="900" dirty="0" err="1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Flitton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, A., Kirkham, N.Z., </a:t>
            </a:r>
            <a:r>
              <a:rPr lang="en-GB" sz="900" dirty="0" err="1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Evershed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, J.K. (2019).</a:t>
            </a:r>
            <a:b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</a:b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Gorilla in our midst: an online behavioural experiment builder.</a:t>
            </a:r>
          </a:p>
          <a:p>
            <a:r>
              <a:rPr lang="en-GB" sz="900" dirty="0" err="1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Behavior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 Research Methods. 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  <a:hlinkClick r:id="rId12"/>
              </a:rPr>
              <a:t>https://doi.org/10.3758/s13428-019-01237-x</a:t>
            </a:r>
            <a:b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</a:br>
            <a:b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</a:br>
            <a:r>
              <a:rPr lang="en-GB" sz="900" dirty="0" err="1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Anwyl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-Irvine, A., </a:t>
            </a:r>
            <a:r>
              <a:rPr lang="en-GB" sz="900" dirty="0" err="1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Dalmaijer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, E., Hodges, N., &amp; </a:t>
            </a:r>
            <a:r>
              <a:rPr lang="en-GB" sz="900" dirty="0" err="1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Evershed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, J. (2020).</a:t>
            </a:r>
          </a:p>
          <a:p>
            <a:r>
              <a:rPr lang="en-US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Realistic precision and accuracy of online experiment platforms, web browsers, and devices</a:t>
            </a:r>
          </a:p>
          <a:p>
            <a:r>
              <a:rPr lang="en-GB" sz="900" dirty="0" err="1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Behavior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 Research Methods. </a:t>
            </a:r>
            <a:r>
              <a:rPr lang="en-GB" sz="900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  <a:hlinkClick r:id="rId13"/>
              </a:rPr>
              <a:t>https://doi.org/10.3758/s13428-020-01501-5</a:t>
            </a:r>
            <a:endParaRPr lang="en-GB" sz="900" dirty="0">
              <a:solidFill>
                <a:schemeClr val="tx1"/>
              </a:solidFill>
              <a:latin typeface="Inter" panose="02000503000000020004" pitchFamily="2" charset="0"/>
              <a:ea typeface="Inter" panose="02000503000000020004" pitchFamily="2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B40C134-3711-EF81-B4DD-13000E7386DC}"/>
              </a:ext>
            </a:extLst>
          </p:cNvPr>
          <p:cNvGrpSpPr/>
          <p:nvPr/>
        </p:nvGrpSpPr>
        <p:grpSpPr>
          <a:xfrm>
            <a:off x="470711" y="6212693"/>
            <a:ext cx="1403103" cy="276999"/>
            <a:chOff x="485553" y="5997982"/>
            <a:chExt cx="1403103" cy="276999"/>
          </a:xfrm>
        </p:grpSpPr>
        <p:pic>
          <p:nvPicPr>
            <p:cNvPr id="36" name="Picture 35" descr="A blue square with a white letter f&#10;&#10;Description automatically generated">
              <a:extLst>
                <a:ext uri="{FF2B5EF4-FFF2-40B4-BE49-F238E27FC236}">
                  <a16:creationId xmlns:a16="http://schemas.microsoft.com/office/drawing/2014/main" id="{F193DB46-2F1F-6317-3D73-099050778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5"/>
                </a:ext>
              </a:extLst>
            </a:blip>
            <a:stretch>
              <a:fillRect/>
            </a:stretch>
          </p:blipFill>
          <p:spPr>
            <a:xfrm>
              <a:off x="485553" y="6000515"/>
              <a:ext cx="263833" cy="263833"/>
            </a:xfrm>
            <a:prstGeom prst="round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DE14529-1492-6FB4-EB4F-764B4F0134B6}"/>
                </a:ext>
              </a:extLst>
            </p:cNvPr>
            <p:cNvSpPr txBox="1"/>
            <p:nvPr/>
          </p:nvSpPr>
          <p:spPr>
            <a:xfrm>
              <a:off x="706854" y="5997982"/>
              <a:ext cx="118180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latin typeface="Inter" panose="02000503000000020004" pitchFamily="2" charset="0"/>
                  <a:ea typeface="Inter" panose="02000503000000020004" pitchFamily="2" charset="0"/>
                </a:rPr>
                <a:t>gorilla.sc </a:t>
              </a:r>
              <a:endParaRPr lang="en-GB" sz="1200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1D1B383-5019-EBBB-D6A5-9B142C65E4D1}"/>
              </a:ext>
            </a:extLst>
          </p:cNvPr>
          <p:cNvGrpSpPr/>
          <p:nvPr/>
        </p:nvGrpSpPr>
        <p:grpSpPr>
          <a:xfrm>
            <a:off x="466903" y="5587389"/>
            <a:ext cx="1403103" cy="276999"/>
            <a:chOff x="485553" y="5695202"/>
            <a:chExt cx="1403103" cy="276999"/>
          </a:xfrm>
        </p:grpSpPr>
        <p:pic>
          <p:nvPicPr>
            <p:cNvPr id="1026" name="Picture 2" descr="X Logo Replaces Twitter's Famous Bird ...">
              <a:extLst>
                <a:ext uri="{FF2B5EF4-FFF2-40B4-BE49-F238E27FC236}">
                  <a16:creationId xmlns:a16="http://schemas.microsoft.com/office/drawing/2014/main" id="{FE3BBEA4-FE1F-3A24-631B-BFE1FCD6B1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30" t="20951" r="34702" b="20154"/>
            <a:stretch/>
          </p:blipFill>
          <p:spPr bwMode="auto">
            <a:xfrm>
              <a:off x="485553" y="5701786"/>
              <a:ext cx="263833" cy="263833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74BD30B-487E-7F0D-43D5-3BCE9452D363}"/>
                </a:ext>
              </a:extLst>
            </p:cNvPr>
            <p:cNvSpPr txBox="1"/>
            <p:nvPr/>
          </p:nvSpPr>
          <p:spPr>
            <a:xfrm>
              <a:off x="706854" y="5695202"/>
              <a:ext cx="118180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 err="1">
                  <a:latin typeface="Inter" panose="02000503000000020004" pitchFamily="2" charset="0"/>
                  <a:ea typeface="Inter" panose="02000503000000020004" pitchFamily="2" charset="0"/>
                </a:rPr>
                <a:t>gorillapsyc</a:t>
              </a:r>
              <a:endParaRPr lang="en-GB" sz="1200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E16E301-F2AB-1FF4-187F-7BD270DCC446}"/>
              </a:ext>
            </a:extLst>
          </p:cNvPr>
          <p:cNvGrpSpPr/>
          <p:nvPr/>
        </p:nvGrpSpPr>
        <p:grpSpPr>
          <a:xfrm>
            <a:off x="466903" y="5282078"/>
            <a:ext cx="2130057" cy="276999"/>
            <a:chOff x="485553" y="5389891"/>
            <a:chExt cx="2130057" cy="276999"/>
          </a:xfrm>
        </p:grpSpPr>
        <p:pic>
          <p:nvPicPr>
            <p:cNvPr id="1028" name="Picture 4" descr="Bluesky | Logopedia | Fandom">
              <a:extLst>
                <a:ext uri="{FF2B5EF4-FFF2-40B4-BE49-F238E27FC236}">
                  <a16:creationId xmlns:a16="http://schemas.microsoft.com/office/drawing/2014/main" id="{A9784427-2744-7235-5FE3-A28B926FE9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553" y="5396473"/>
              <a:ext cx="263833" cy="263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9B47E44-42FF-1387-D210-033E9CA67B02}"/>
                </a:ext>
              </a:extLst>
            </p:cNvPr>
            <p:cNvSpPr txBox="1"/>
            <p:nvPr/>
          </p:nvSpPr>
          <p:spPr>
            <a:xfrm>
              <a:off x="706854" y="5389891"/>
              <a:ext cx="190875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 err="1">
                  <a:latin typeface="Inter" panose="02000503000000020004" pitchFamily="2" charset="0"/>
                  <a:ea typeface="Inter" panose="02000503000000020004" pitchFamily="2" charset="0"/>
                </a:rPr>
                <a:t>gorillapsych.bsky.social</a:t>
              </a:r>
              <a:endParaRPr lang="en-GB" sz="120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99D52C0-D695-A765-649E-E1FC995C0B5F}"/>
              </a:ext>
            </a:extLst>
          </p:cNvPr>
          <p:cNvGrpSpPr/>
          <p:nvPr/>
        </p:nvGrpSpPr>
        <p:grpSpPr>
          <a:xfrm>
            <a:off x="467955" y="5892700"/>
            <a:ext cx="1403103" cy="276999"/>
            <a:chOff x="485553" y="6299244"/>
            <a:chExt cx="1403103" cy="276999"/>
          </a:xfrm>
        </p:grpSpPr>
        <p:pic>
          <p:nvPicPr>
            <p:cNvPr id="1030" name="Picture 6" descr="LinkedIn logo - Free logo icons">
              <a:extLst>
                <a:ext uri="{FF2B5EF4-FFF2-40B4-BE49-F238E27FC236}">
                  <a16:creationId xmlns:a16="http://schemas.microsoft.com/office/drawing/2014/main" id="{3C9FFF2B-1D1B-137C-6B34-FC35F6B3F8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553" y="6309877"/>
              <a:ext cx="263833" cy="263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1E4C5E9-21C2-383A-41F6-91C5F713ED42}"/>
                </a:ext>
              </a:extLst>
            </p:cNvPr>
            <p:cNvSpPr txBox="1"/>
            <p:nvPr/>
          </p:nvSpPr>
          <p:spPr>
            <a:xfrm>
              <a:off x="706854" y="6299244"/>
              <a:ext cx="118180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 err="1">
                  <a:latin typeface="Inter" panose="02000503000000020004" pitchFamily="2" charset="0"/>
                  <a:ea typeface="Inter" panose="02000503000000020004" pitchFamily="2" charset="0"/>
                </a:rPr>
                <a:t>gorillapsyc</a:t>
              </a:r>
              <a:endParaRPr lang="en-GB" sz="1200" dirty="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4942F2C2-5E3B-8855-3EAC-92299F966BE2}"/>
              </a:ext>
            </a:extLst>
          </p:cNvPr>
          <p:cNvSpPr txBox="1"/>
          <p:nvPr/>
        </p:nvSpPr>
        <p:spPr>
          <a:xfrm>
            <a:off x="388939" y="4968756"/>
            <a:ext cx="6097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Open Sans" panose="020B0606030504020204" pitchFamily="34" charset="0"/>
              </a:rPr>
              <a:t>Follow Us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73695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C076A5DB70F94E8509DC91FB18C90F" ma:contentTypeVersion="5" ma:contentTypeDescription="Create a new document." ma:contentTypeScope="" ma:versionID="8080e080bf6848192a8bb13869eae431">
  <xsd:schema xmlns:xsd="http://www.w3.org/2001/XMLSchema" xmlns:xs="http://www.w3.org/2001/XMLSchema" xmlns:p="http://schemas.microsoft.com/office/2006/metadata/properties" xmlns:ns3="84af5e1d-70fd-4c96-a5e8-90e6a131c977" targetNamespace="http://schemas.microsoft.com/office/2006/metadata/properties" ma:root="true" ma:fieldsID="95cbf2e4345769705da3a94ca7f45977" ns3:_="">
    <xsd:import namespace="84af5e1d-70fd-4c96-a5e8-90e6a131c9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af5e1d-70fd-4c96-a5e8-90e6a131c9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4af5e1d-70fd-4c96-a5e8-90e6a131c97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7BA9D6-6100-4A56-B5DC-852A276FAFFD}">
  <ds:schemaRefs>
    <ds:schemaRef ds:uri="84af5e1d-70fd-4c96-a5e8-90e6a131c9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C9727C2-DEBD-4955-9315-57A286D964EE}">
  <ds:schemaRefs>
    <ds:schemaRef ds:uri="84af5e1d-70fd-4c96-a5e8-90e6a131c97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55EDE00-83DC-4D5C-B11F-758E74DE45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175</Words>
  <Application>Microsoft Office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Inter</vt:lpstr>
      <vt:lpstr>Open Sans ExtraBold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 Evershed</dc:creator>
  <cp:lastModifiedBy>Jemma Taylor</cp:lastModifiedBy>
  <cp:revision>28</cp:revision>
  <dcterms:created xsi:type="dcterms:W3CDTF">2022-08-16T11:08:12Z</dcterms:created>
  <dcterms:modified xsi:type="dcterms:W3CDTF">2024-06-17T14:35:50Z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0x0101007BC076A5DB70F94E8509DC91FB18C90F</vt:lpwstr>
  </property>
</Properties>
</file>